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8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707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4067944" y="3789040"/>
            <a:ext cx="5760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70577" y="4221088"/>
            <a:ext cx="5760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34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" y="-11122"/>
            <a:ext cx="9152648" cy="6869122"/>
          </a:xfrm>
        </p:spPr>
      </p:pic>
    </p:spTree>
    <p:extLst>
      <p:ext uri="{BB962C8B-B14F-4D97-AF65-F5344CB8AC3E}">
        <p14:creationId xmlns:p14="http://schemas.microsoft.com/office/powerpoint/2010/main" val="3148515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</p:spPr>
      </p:pic>
    </p:spTree>
    <p:extLst>
      <p:ext uri="{BB962C8B-B14F-4D97-AF65-F5344CB8AC3E}">
        <p14:creationId xmlns:p14="http://schemas.microsoft.com/office/powerpoint/2010/main" val="274815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6660232" y="1196752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11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07"/>
            <a:ext cx="9140309" cy="6860407"/>
          </a:xfrm>
        </p:spPr>
      </p:pic>
      <p:sp>
        <p:nvSpPr>
          <p:cNvPr id="3" name="Прямоугольник 2"/>
          <p:cNvSpPr/>
          <p:nvPr/>
        </p:nvSpPr>
        <p:spPr>
          <a:xfrm>
            <a:off x="5508104" y="2492896"/>
            <a:ext cx="165618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33532" y="3638441"/>
            <a:ext cx="165618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58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101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3419872" y="2924944"/>
            <a:ext cx="165618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78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092280" y="1481693"/>
            <a:ext cx="165618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11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30179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24" cy="6858000"/>
          </a:xfrm>
        </p:spPr>
      </p:pic>
    </p:spTree>
    <p:extLst>
      <p:ext uri="{BB962C8B-B14F-4D97-AF65-F5344CB8AC3E}">
        <p14:creationId xmlns:p14="http://schemas.microsoft.com/office/powerpoint/2010/main" val="1940863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7999"/>
          </a:xfrm>
        </p:spPr>
      </p:pic>
    </p:spTree>
    <p:extLst>
      <p:ext uri="{BB962C8B-B14F-4D97-AF65-F5344CB8AC3E}">
        <p14:creationId xmlns:p14="http://schemas.microsoft.com/office/powerpoint/2010/main" val="2803675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818" cy="6858000"/>
          </a:xfrm>
        </p:spPr>
      </p:pic>
    </p:spTree>
    <p:extLst>
      <p:ext uri="{BB962C8B-B14F-4D97-AF65-F5344CB8AC3E}">
        <p14:creationId xmlns:p14="http://schemas.microsoft.com/office/powerpoint/2010/main" val="3197825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048" cy="6858000"/>
          </a:xfrm>
        </p:spPr>
      </p:pic>
    </p:spTree>
    <p:extLst>
      <p:ext uri="{BB962C8B-B14F-4D97-AF65-F5344CB8AC3E}">
        <p14:creationId xmlns:p14="http://schemas.microsoft.com/office/powerpoint/2010/main" val="1483282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51939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" y="-9216"/>
            <a:ext cx="9131562" cy="6867216"/>
          </a:xfrm>
        </p:spPr>
      </p:pic>
    </p:spTree>
    <p:extLst>
      <p:ext uri="{BB962C8B-B14F-4D97-AF65-F5344CB8AC3E}">
        <p14:creationId xmlns:p14="http://schemas.microsoft.com/office/powerpoint/2010/main" val="1534518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101" cy="6858000"/>
          </a:xfrm>
        </p:spPr>
      </p:pic>
    </p:spTree>
    <p:extLst>
      <p:ext uri="{BB962C8B-B14F-4D97-AF65-F5344CB8AC3E}">
        <p14:creationId xmlns:p14="http://schemas.microsoft.com/office/powerpoint/2010/main" val="3296065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79"/>
            <a:ext cx="9164684" cy="6867579"/>
          </a:xfrm>
        </p:spPr>
      </p:pic>
    </p:spTree>
    <p:extLst>
      <p:ext uri="{BB962C8B-B14F-4D97-AF65-F5344CB8AC3E}">
        <p14:creationId xmlns:p14="http://schemas.microsoft.com/office/powerpoint/2010/main" val="2475139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0188" cy="6858000"/>
          </a:xfrm>
        </p:spPr>
      </p:pic>
    </p:spTree>
    <p:extLst>
      <p:ext uri="{BB962C8B-B14F-4D97-AF65-F5344CB8AC3E}">
        <p14:creationId xmlns:p14="http://schemas.microsoft.com/office/powerpoint/2010/main" val="26593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00969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19"/>
            <a:ext cx="9137385" cy="6864219"/>
          </a:xfrm>
        </p:spPr>
      </p:pic>
    </p:spTree>
    <p:extLst>
      <p:ext uri="{BB962C8B-B14F-4D97-AF65-F5344CB8AC3E}">
        <p14:creationId xmlns:p14="http://schemas.microsoft.com/office/powerpoint/2010/main" val="1700846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239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35939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54980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0"/>
            <a:ext cx="916302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699792" y="2852936"/>
            <a:ext cx="1656184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659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95736" y="2996952"/>
            <a:ext cx="1656184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97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95736" y="3645024"/>
            <a:ext cx="165618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3429000"/>
            <a:ext cx="165618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90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46"/>
            <a:ext cx="9132521" cy="6864946"/>
          </a:xfrm>
        </p:spPr>
      </p:pic>
    </p:spTree>
    <p:extLst>
      <p:ext uri="{BB962C8B-B14F-4D97-AF65-F5344CB8AC3E}">
        <p14:creationId xmlns:p14="http://schemas.microsoft.com/office/powerpoint/2010/main" val="35443482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74250455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70"/>
            <a:ext cx="9144000" cy="6868670"/>
          </a:xfrm>
        </p:spPr>
      </p:pic>
    </p:spTree>
    <p:extLst>
      <p:ext uri="{BB962C8B-B14F-4D97-AF65-F5344CB8AC3E}">
        <p14:creationId xmlns:p14="http://schemas.microsoft.com/office/powerpoint/2010/main" val="1935532132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048" cy="6858000"/>
          </a:xfrm>
        </p:spPr>
      </p:pic>
    </p:spTree>
    <p:extLst>
      <p:ext uri="{BB962C8B-B14F-4D97-AF65-F5344CB8AC3E}">
        <p14:creationId xmlns:p14="http://schemas.microsoft.com/office/powerpoint/2010/main" val="3148467099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31114992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027065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73851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8"/>
            <a:ext cx="9174133" cy="6866178"/>
          </a:xfrm>
        </p:spPr>
      </p:pic>
    </p:spTree>
    <p:extLst>
      <p:ext uri="{BB962C8B-B14F-4D97-AF65-F5344CB8AC3E}">
        <p14:creationId xmlns:p14="http://schemas.microsoft.com/office/powerpoint/2010/main" val="3711289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101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6012160" y="242088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345" cy="6858000"/>
          </a:xfrm>
        </p:spPr>
      </p:pic>
    </p:spTree>
    <p:extLst>
      <p:ext uri="{BB962C8B-B14F-4D97-AF65-F5344CB8AC3E}">
        <p14:creationId xmlns:p14="http://schemas.microsoft.com/office/powerpoint/2010/main" val="721930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101" cy="6858001"/>
          </a:xfrm>
        </p:spPr>
      </p:pic>
    </p:spTree>
    <p:extLst>
      <p:ext uri="{BB962C8B-B14F-4D97-AF65-F5344CB8AC3E}">
        <p14:creationId xmlns:p14="http://schemas.microsoft.com/office/powerpoint/2010/main" val="238124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17925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Экран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Павлов</dc:creator>
  <cp:lastModifiedBy>Владимир Павлов</cp:lastModifiedBy>
  <cp:revision>12</cp:revision>
  <dcterms:created xsi:type="dcterms:W3CDTF">2021-04-21T06:02:16Z</dcterms:created>
  <dcterms:modified xsi:type="dcterms:W3CDTF">2021-04-21T17:48:54Z</dcterms:modified>
</cp:coreProperties>
</file>